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6" r:id="rId2"/>
    <p:sldId id="259" r:id="rId3"/>
    <p:sldId id="265" r:id="rId4"/>
    <p:sldId id="257" r:id="rId5"/>
    <p:sldId id="258" r:id="rId6"/>
    <p:sldId id="260" r:id="rId7"/>
    <p:sldId id="261" r:id="rId8"/>
    <p:sldId id="262" r:id="rId9"/>
    <p:sldId id="263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99E9D5-85BE-4CB4-9AF8-F75802BED606}" v="1" dt="2023-12-15T07:22:28.8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CHHOLZER Marco, 5BHIF" userId="b9a68d09-569d-4118-8982-045035af5345" providerId="ADAL" clId="{9299E9D5-85BE-4CB4-9AF8-F75802BED606}"/>
    <pc:docChg chg="custSel addSld modSld">
      <pc:chgData name="AICHHOLZER Marco, 5BHIF" userId="b9a68d09-569d-4118-8982-045035af5345" providerId="ADAL" clId="{9299E9D5-85BE-4CB4-9AF8-F75802BED606}" dt="2023-12-15T07:22:13.497" v="45" actId="20577"/>
      <pc:docMkLst>
        <pc:docMk/>
      </pc:docMkLst>
      <pc:sldChg chg="modSp mod">
        <pc:chgData name="AICHHOLZER Marco, 5BHIF" userId="b9a68d09-569d-4118-8982-045035af5345" providerId="ADAL" clId="{9299E9D5-85BE-4CB4-9AF8-F75802BED606}" dt="2023-12-15T07:22:13.497" v="45" actId="20577"/>
        <pc:sldMkLst>
          <pc:docMk/>
          <pc:sldMk cId="2694351709" sldId="256"/>
        </pc:sldMkLst>
        <pc:spChg chg="mod">
          <ac:chgData name="AICHHOLZER Marco, 5BHIF" userId="b9a68d09-569d-4118-8982-045035af5345" providerId="ADAL" clId="{9299E9D5-85BE-4CB4-9AF8-F75802BED606}" dt="2023-12-15T07:22:13.497" v="45" actId="20577"/>
          <ac:spMkLst>
            <pc:docMk/>
            <pc:sldMk cId="2694351709" sldId="256"/>
            <ac:spMk id="4" creationId="{71C3C079-9EFC-6B36-6494-A7DDA8FB88D5}"/>
          </ac:spMkLst>
        </pc:spChg>
      </pc:sldChg>
      <pc:sldChg chg="addSp delSp modSp new mod setBg">
        <pc:chgData name="AICHHOLZER Marco, 5BHIF" userId="b9a68d09-569d-4118-8982-045035af5345" providerId="ADAL" clId="{9299E9D5-85BE-4CB4-9AF8-F75802BED606}" dt="2023-12-14T19:00:42.268" v="30" actId="20577"/>
        <pc:sldMkLst>
          <pc:docMk/>
          <pc:sldMk cId="2665322584" sldId="265"/>
        </pc:sldMkLst>
        <pc:spChg chg="mod">
          <ac:chgData name="AICHHOLZER Marco, 5BHIF" userId="b9a68d09-569d-4118-8982-045035af5345" providerId="ADAL" clId="{9299E9D5-85BE-4CB4-9AF8-F75802BED606}" dt="2023-12-14T19:00:42.268" v="30" actId="20577"/>
          <ac:spMkLst>
            <pc:docMk/>
            <pc:sldMk cId="2665322584" sldId="265"/>
            <ac:spMk id="2" creationId="{15EC03CD-62F7-A783-3C25-770B812D03FA}"/>
          </ac:spMkLst>
        </pc:spChg>
        <pc:spChg chg="del">
          <ac:chgData name="AICHHOLZER Marco, 5BHIF" userId="b9a68d09-569d-4118-8982-045035af5345" providerId="ADAL" clId="{9299E9D5-85BE-4CB4-9AF8-F75802BED606}" dt="2023-12-14T18:59:42.792" v="9" actId="22"/>
          <ac:spMkLst>
            <pc:docMk/>
            <pc:sldMk cId="2665322584" sldId="265"/>
            <ac:spMk id="3" creationId="{DFE106BA-831F-B1F9-2200-F2369145A612}"/>
          </ac:spMkLst>
        </pc:spChg>
        <pc:spChg chg="mod">
          <ac:chgData name="AICHHOLZER Marco, 5BHIF" userId="b9a68d09-569d-4118-8982-045035af5345" providerId="ADAL" clId="{9299E9D5-85BE-4CB4-9AF8-F75802BED606}" dt="2023-12-14T19:00:03.173" v="12" actId="26606"/>
          <ac:spMkLst>
            <pc:docMk/>
            <pc:sldMk cId="2665322584" sldId="265"/>
            <ac:spMk id="4" creationId="{E12ED2BC-B88F-4964-9009-50055EAAA342}"/>
          </ac:spMkLst>
        </pc:spChg>
        <pc:spChg chg="mod">
          <ac:chgData name="AICHHOLZER Marco, 5BHIF" userId="b9a68d09-569d-4118-8982-045035af5345" providerId="ADAL" clId="{9299E9D5-85BE-4CB4-9AF8-F75802BED606}" dt="2023-12-14T19:00:03.173" v="12" actId="26606"/>
          <ac:spMkLst>
            <pc:docMk/>
            <pc:sldMk cId="2665322584" sldId="265"/>
            <ac:spMk id="5" creationId="{4C4AB58A-E2B4-7F1B-30FA-09AE0AB71FEF}"/>
          </ac:spMkLst>
        </pc:spChg>
        <pc:spChg chg="add">
          <ac:chgData name="AICHHOLZER Marco, 5BHIF" userId="b9a68d09-569d-4118-8982-045035af5345" providerId="ADAL" clId="{9299E9D5-85BE-4CB4-9AF8-F75802BED606}" dt="2023-12-14T19:00:03.173" v="12" actId="26606"/>
          <ac:spMkLst>
            <pc:docMk/>
            <pc:sldMk cId="2665322584" sldId="265"/>
            <ac:spMk id="12" creationId="{329F45E3-C125-49F5-863F-3F771273B79A}"/>
          </ac:spMkLst>
        </pc:spChg>
        <pc:spChg chg="add">
          <ac:chgData name="AICHHOLZER Marco, 5BHIF" userId="b9a68d09-569d-4118-8982-045035af5345" providerId="ADAL" clId="{9299E9D5-85BE-4CB4-9AF8-F75802BED606}" dt="2023-12-14T19:00:03.173" v="12" actId="26606"/>
          <ac:spMkLst>
            <pc:docMk/>
            <pc:sldMk cId="2665322584" sldId="265"/>
            <ac:spMk id="14" creationId="{F23C6175-7110-4DB0-BEA4-FC1D293020BC}"/>
          </ac:spMkLst>
        </pc:spChg>
        <pc:spChg chg="add">
          <ac:chgData name="AICHHOLZER Marco, 5BHIF" userId="b9a68d09-569d-4118-8982-045035af5345" providerId="ADAL" clId="{9299E9D5-85BE-4CB4-9AF8-F75802BED606}" dt="2023-12-14T19:00:03.173" v="12" actId="26606"/>
          <ac:spMkLst>
            <pc:docMk/>
            <pc:sldMk cId="2665322584" sldId="265"/>
            <ac:spMk id="18" creationId="{B291C0EC-8AC1-418A-BA70-ED35D8980A1F}"/>
          </ac:spMkLst>
        </pc:spChg>
        <pc:spChg chg="add">
          <ac:chgData name="AICHHOLZER Marco, 5BHIF" userId="b9a68d09-569d-4118-8982-045035af5345" providerId="ADAL" clId="{9299E9D5-85BE-4CB4-9AF8-F75802BED606}" dt="2023-12-14T19:00:03.173" v="12" actId="26606"/>
          <ac:spMkLst>
            <pc:docMk/>
            <pc:sldMk cId="2665322584" sldId="265"/>
            <ac:spMk id="22" creationId="{17812912-F1F0-4F19-B6CB-97BF066C9440}"/>
          </ac:spMkLst>
        </pc:spChg>
        <pc:spChg chg="add">
          <ac:chgData name="AICHHOLZER Marco, 5BHIF" userId="b9a68d09-569d-4118-8982-045035af5345" providerId="ADAL" clId="{9299E9D5-85BE-4CB4-9AF8-F75802BED606}" dt="2023-12-14T19:00:03.173" v="12" actId="26606"/>
          <ac:spMkLst>
            <pc:docMk/>
            <pc:sldMk cId="2665322584" sldId="265"/>
            <ac:spMk id="24" creationId="{F5238163-A811-482F-8919-9D513AB112D2}"/>
          </ac:spMkLst>
        </pc:spChg>
        <pc:picChg chg="add mod ord">
          <ac:chgData name="AICHHOLZER Marco, 5BHIF" userId="b9a68d09-569d-4118-8982-045035af5345" providerId="ADAL" clId="{9299E9D5-85BE-4CB4-9AF8-F75802BED606}" dt="2023-12-14T19:00:08.760" v="14" actId="14100"/>
          <ac:picMkLst>
            <pc:docMk/>
            <pc:sldMk cId="2665322584" sldId="265"/>
            <ac:picMk id="7" creationId="{FF448724-3347-7C5B-1944-150AF9175FAD}"/>
          </ac:picMkLst>
        </pc:picChg>
        <pc:cxnChg chg="add">
          <ac:chgData name="AICHHOLZER Marco, 5BHIF" userId="b9a68d09-569d-4118-8982-045035af5345" providerId="ADAL" clId="{9299E9D5-85BE-4CB4-9AF8-F75802BED606}" dt="2023-12-14T19:00:03.173" v="12" actId="26606"/>
          <ac:cxnSpMkLst>
            <pc:docMk/>
            <pc:sldMk cId="2665322584" sldId="265"/>
            <ac:cxnSpMk id="16" creationId="{044DF19B-511F-4F07-A7AD-1A010C6BFCB2}"/>
          </ac:cxnSpMkLst>
        </pc:cxnChg>
        <pc:cxnChg chg="add">
          <ac:chgData name="AICHHOLZER Marco, 5BHIF" userId="b9a68d09-569d-4118-8982-045035af5345" providerId="ADAL" clId="{9299E9D5-85BE-4CB4-9AF8-F75802BED606}" dt="2023-12-14T19:00:03.173" v="12" actId="26606"/>
          <ac:cxnSpMkLst>
            <pc:docMk/>
            <pc:sldMk cId="2665322584" sldId="265"/>
            <ac:cxnSpMk id="20" creationId="{F2228F67-6BF6-43F8-A955-E1B0A3111284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3ACA6E-25D5-4A0F-BE55-93C0D9372B8C}" type="datetimeFigureOut">
              <a:rPr lang="de-DE" smtClean="0"/>
              <a:t>21.02.2024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FCC57C-F487-46E9-8E62-6CD362B690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7398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FE7E6-E52F-4572-8CBF-2324E23EA05C}" type="datetime1">
              <a:rPr lang="de-DE" smtClean="0"/>
              <a:t>21.02.2024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Sprint 3 – Präsentation, Türklingel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7552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3327-6A81-486E-B8A1-797FDC9562DF}" type="datetime1">
              <a:rPr lang="de-DE" smtClean="0"/>
              <a:t>21.02.2024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Sprint 3 – Präsentation, Türklingel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2403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B36DD-9246-4E39-B3CA-A82B7CF49AC4}" type="datetime1">
              <a:rPr lang="de-DE" smtClean="0"/>
              <a:t>21.02.2024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Sprint 3 – Präsentation, Türklingel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3226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3A55-96EF-43B5-80D8-E570696E8D55}" type="datetime1">
              <a:rPr lang="de-DE" smtClean="0"/>
              <a:t>21.02.2024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Sprint 3 – Präsentation, Türklingel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0344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9F6ED-3481-462A-BCA0-AEBF997D27D7}" type="datetime1">
              <a:rPr lang="de-DE" smtClean="0"/>
              <a:t>21.02.2024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Sprint 3 – Präsentation, Türklingel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140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C09CC-FE74-4EC7-9090-91EC1CF1BDDB}" type="datetime1">
              <a:rPr lang="de-DE" smtClean="0"/>
              <a:t>21.02.2024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Sprint 3 – Präsentation, Türklingel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0443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B3DA-BE3E-494C-94E2-EA88A8A99719}" type="datetime1">
              <a:rPr lang="de-DE" smtClean="0"/>
              <a:t>21.02.2024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Sprint 3 – Präsentation, Türklingel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508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7AA8-AF70-4074-A781-2A3A3BBDD981}" type="datetime1">
              <a:rPr lang="de-DE" smtClean="0"/>
              <a:t>21.02.2024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Sprint 3 – Präsentation, Türklingel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5972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2360-FA4A-4BA0-9BA0-45A20686486F}" type="datetime1">
              <a:rPr lang="de-DE" smtClean="0"/>
              <a:t>21.02.2024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de-DE"/>
              <a:t>Sprint 3 – Präsentation, Türklingel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2342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4BBCDFF-6AF2-406C-99C5-77FDE46FC645}" type="datetime1">
              <a:rPr lang="de-DE" smtClean="0"/>
              <a:t>21.02.2024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Sprint 3 – Präsentation, Türklingel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1900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5D20B-BE9A-419D-B141-72FF2474DA37}" type="datetime1">
              <a:rPr lang="de-DE" smtClean="0"/>
              <a:t>21.02.2024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Sprint 3 – Präsentation, Türklingel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128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81AA652-D02E-42B4-B728-A84317D71B5F}" type="datetime1">
              <a:rPr lang="de-DE" smtClean="0"/>
              <a:t>21.02.2024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de-DE"/>
              <a:t>Sprint 3 – Präsentation, Türklingel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05B7350-8DD0-4785-BB87-440C0FC978C1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4657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3CC0D4-C5AC-8952-17E1-58501C4D1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Sprint 3 - Präsentation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8A3002-D489-4F93-8831-954D281E0D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Adunka</a:t>
            </a:r>
            <a:r>
              <a:rPr lang="de-DE" dirty="0"/>
              <a:t>, Aichholzer, </a:t>
            </a:r>
            <a:r>
              <a:rPr lang="de-DE" dirty="0" err="1"/>
              <a:t>Keuschnig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1C3C079-9EFC-6B36-6494-A7DDA8FB8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Sprint 3 – Präsentation, Türklingel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6160B85-E8EB-D6A8-3375-A883FB4FE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4351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499308-9877-59F7-61FF-D023E4B6B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Gehäuse</a:t>
            </a:r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Entwurf</a:t>
            </a: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19211BD-A24E-A47C-A18E-FBBC562B001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3999" y="989811"/>
            <a:ext cx="6912217" cy="4354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D1AF9A9-0A7A-428E-A4FA-1EDE2F1A3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Sprint 3 – Präsentation, Türklingel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39EB252-2CD0-D2D0-8A97-38DBDD4B1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505B7350-8DD0-4785-BB87-440C0FC978C1}" type="slidenum">
              <a:rPr lang="en-US" smtClean="0"/>
              <a:pPr defTabSz="914400"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99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D83947D-C7BB-D8F7-AA17-E48FA3A51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Danke für eure Aufmerksamkeit! 😄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160A948-9212-1640-9B89-BA744A1AB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Sprint 3 – Präsentation, Türklingel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3F9D4BE-CB9A-11DB-5FFC-E1F9D8541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5B7350-8DD0-4785-BB87-440C0FC978C1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94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754B21-3C9D-DF68-F31F-C6056E476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des Projekts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45C9DE-DD93-3B14-2ACF-CD62E9D28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Türklingel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de-AT" dirty="0"/>
              <a:t> Bei Knopfdruck wird ein Foto aufgenommen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de-AT" dirty="0"/>
              <a:t> Gesichtserkennung </a:t>
            </a:r>
            <a:r>
              <a:rPr lang="de-AT" dirty="0">
                <a:sym typeface="Wingdings" panose="05000000000000000000" pitchFamily="2" charset="2"/>
              </a:rPr>
              <a:t> Bei Erkennung wird die Tür automatisch geöffnet</a:t>
            </a:r>
            <a:endParaRPr lang="de-AT" dirty="0"/>
          </a:p>
          <a:p>
            <a:pPr>
              <a:buFont typeface="Wingdings" panose="05000000000000000000" pitchFamily="2" charset="2"/>
              <a:buChar char="v"/>
            </a:pPr>
            <a:r>
              <a:rPr lang="de-AT" dirty="0"/>
              <a:t> Foto wird per </a:t>
            </a:r>
            <a:r>
              <a:rPr lang="de-AT" dirty="0" err="1"/>
              <a:t>Telegram</a:t>
            </a:r>
            <a:r>
              <a:rPr lang="de-AT" dirty="0"/>
              <a:t> an Hausbewohner geschickt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de-DE" dirty="0"/>
              <a:t> Hausbewohner entscheidet, ob Tür geöffnet wird oder nicht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D8479E6-153F-C128-8695-EF9DC22F4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Sprint 3 – Präsentation, Türklingel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B7F118F-406A-C030-80EE-4F1FFF1D6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2520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9F45E3-C125-49F5-863F-3F771273B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3C6175-7110-4DB0-BEA4-FC1D29302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44DF19B-511F-4F07-A7AD-1A010C6BF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291C0EC-8AC1-418A-BA70-ED35D8980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5EC03CD-62F7-A783-3C25-770B812D0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Issues</a:t>
            </a:r>
            <a:endParaRPr lang="en-US" sz="8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2228F67-6BF6-43F8-A955-E1B0A3111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17812912-F1F0-4F19-B6CB-97BF066C9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238163-A811-482F-8919-9D513AB11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12ED2BC-B88F-4964-9009-50055EAA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Sprint 3 – </a:t>
            </a:r>
            <a:r>
              <a:rPr lang="en-US" kern="1200" cap="all" baseline="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Präsentation</a:t>
            </a:r>
            <a:r>
              <a:rPr lang="en-US" kern="1200" cap="all" baseline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kern="1200" cap="all" baseline="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Türklingel</a:t>
            </a:r>
            <a:endParaRPr lang="en-US" kern="1200" cap="all" baseline="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C4AB58A-E2B4-7F1B-30FA-09AE0AB71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505B7350-8DD0-4785-BB87-440C0FC978C1}" type="slidenum">
              <a:rPr lang="en-US" smtClean="0"/>
              <a:pPr defTabSz="914400"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18528E1-C633-FFA5-1C7A-DBB677735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156" y="904955"/>
            <a:ext cx="4389120" cy="471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322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Rectangle 1030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BE27240-115A-2BB9-78FC-5FB616ACB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7392" y="657385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Aktivitätsdiagramm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050" name="Straight Connector 1038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1" name="Rectangle 1040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DF6A688-5D0A-912C-08AE-677FCB6D0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Sprint 3 – Präsentation, Türklingel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D9F6545-7D69-177F-48FF-2E4BF98AA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505B7350-8DD0-4785-BB87-440C0FC978C1}" type="slidenum">
              <a:rPr lang="en-US" smtClean="0"/>
              <a:pPr defTabSz="914400"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7" name="Inhaltsplatzhalter 6" descr="Ein Bild, das Text, Diagramm, parallel, technische Zeichnung enthält.&#10;&#10;Automatisch generierte Beschreibung">
            <a:extLst>
              <a:ext uri="{FF2B5EF4-FFF2-40B4-BE49-F238E27FC236}">
                <a16:creationId xmlns:a16="http://schemas.microsoft.com/office/drawing/2014/main" id="{4754339C-A6F5-D930-D96B-1BE24B473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5" y="1316133"/>
            <a:ext cx="8533679" cy="4287712"/>
          </a:xfrm>
        </p:spPr>
      </p:pic>
    </p:spTree>
    <p:extLst>
      <p:ext uri="{BB962C8B-B14F-4D97-AF65-F5344CB8AC3E}">
        <p14:creationId xmlns:p14="http://schemas.microsoft.com/office/powerpoint/2010/main" val="2491844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" name="Rectangle 208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105" name="Rectangle 209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2106" name="Straight Connector 209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07" name="Rectangle 2095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FC992FA-9346-FA04-B53C-002BB8D5E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600">
                <a:solidFill>
                  <a:schemeClr val="tx1">
                    <a:lumMod val="85000"/>
                    <a:lumOff val="15000"/>
                  </a:schemeClr>
                </a:solidFill>
              </a:rPr>
              <a:t>Architekturdiagramm</a:t>
            </a:r>
          </a:p>
        </p:txBody>
      </p:sp>
      <p:cxnSp>
        <p:nvCxnSpPr>
          <p:cNvPr id="2108" name="Straight Connector 2097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9" name="Rectangle 2099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110" name="Rectangle 2101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05364C4-17E1-B85C-A483-2F233DBEE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Sprint 3 – Präsentation, Türklingel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7617360-B487-1586-FBC5-C0581E7B8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505B7350-8DD0-4785-BB87-440C0FC978C1}" type="slidenum">
              <a:rPr lang="en-US" smtClean="0"/>
              <a:pPr defTabSz="914400"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7" name="Inhaltsplatzhalter 6" descr="Ein Bild, das Text, Diagramm, Plan, Reihe enthält.&#10;&#10;Automatisch generierte Beschreibung">
            <a:extLst>
              <a:ext uri="{FF2B5EF4-FFF2-40B4-BE49-F238E27FC236}">
                <a16:creationId xmlns:a16="http://schemas.microsoft.com/office/drawing/2014/main" id="{D83E92DD-F9BC-4EC2-A3BB-D73CF72633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23" y="330986"/>
            <a:ext cx="4384465" cy="5672343"/>
          </a:xfrm>
        </p:spPr>
      </p:pic>
    </p:spTree>
    <p:extLst>
      <p:ext uri="{BB962C8B-B14F-4D97-AF65-F5344CB8AC3E}">
        <p14:creationId xmlns:p14="http://schemas.microsoft.com/office/powerpoint/2010/main" val="3954795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F87243A-F810-42AD-AA74-3FA38B1D8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4710C0A-057C-4274-BA2D-001F1025E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EFAE2A0-B30D-40C7-BB2F-AE3D6D5D0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01AB748-B9E7-4AEC-AAB9-0EABDE63F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5415089-3C6A-B848-643F-2087A2D68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Aufbau</a:t>
            </a:r>
          </a:p>
        </p:txBody>
      </p:sp>
      <p:pic>
        <p:nvPicPr>
          <p:cNvPr id="7" name="Inhaltsplatzhalter 6" descr="Ein Bild, das Elektronik, Elektrische Leitungen, Schaltung, Kabel enthält.&#10;&#10;Automatisch generierte Beschreibung">
            <a:extLst>
              <a:ext uri="{FF2B5EF4-FFF2-40B4-BE49-F238E27FC236}">
                <a16:creationId xmlns:a16="http://schemas.microsoft.com/office/drawing/2014/main" id="{6297CCE3-354B-CD38-BCC8-14C50912E3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824" y="640080"/>
            <a:ext cx="2702052" cy="3602736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0954B38-9C23-4C8B-AC5D-0E80CEA3B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8553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rafik 12" descr="Ein Bild, das Elektronik, Elektrische Leitungen, Kabel, Elektronisches Bauteil enthält.&#10;&#10;Automatisch generierte Beschreibung">
            <a:extLst>
              <a:ext uri="{FF2B5EF4-FFF2-40B4-BE49-F238E27FC236}">
                <a16:creationId xmlns:a16="http://schemas.microsoft.com/office/drawing/2014/main" id="{E34838FA-A6B9-86C4-D205-4EB7D7A95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872" y="1199154"/>
            <a:ext cx="3312785" cy="2484588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91376A8-6B7C-49D5-B3B0-B1D81BC15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969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fik 10" descr="Ein Bild, das Elektronik, Elektrische Leitungen, Kabel, Elektrisches Bauelement enthält.&#10;&#10;Automatisch generierte Beschreibung">
            <a:extLst>
              <a:ext uri="{FF2B5EF4-FFF2-40B4-BE49-F238E27FC236}">
                <a16:creationId xmlns:a16="http://schemas.microsoft.com/office/drawing/2014/main" id="{6FBA9B74-D386-B86B-E6CF-D883FFDD56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289" y="1199154"/>
            <a:ext cx="3312784" cy="2484588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3A16B78-E8EF-4C99-BDA5-80142980A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3B0D8F16-5F3B-465F-9D06-983E2E826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DED356E-7923-4393-BAEA-0116D9D76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DD3191E-CA64-49A8-160D-D2ABC1591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Sprint 3 – Präsentation, Türklingel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9AB29CF-0C4D-9CBC-0530-AAF702B2C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5B7350-8DD0-4785-BB87-440C0FC978C1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36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AE6C737-FF55-4064-94B7-0B21D2EB6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D123FB2-836E-AB84-786C-F43E10E11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Gesichtserkennung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Training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526BF8C6-684D-842B-C840-6F714DB55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3" t="8612" r="7787" b="9047"/>
          <a:stretch/>
        </p:blipFill>
        <p:spPr>
          <a:xfrm>
            <a:off x="178574" y="745474"/>
            <a:ext cx="6372852" cy="4843367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B5B1DD8-6224-4137-8621-32982B00F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D8218D9F-38B6-4AE0-9051-5434D19A5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D3DCA99-84AF-487A-BF72-91C5FA6B0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0549A54-4E65-EE58-A9B3-288B5A23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Sprint 3 – Präsentation, Türklingel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EE95CA4-5A1E-0061-280E-70D44874C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505B7350-8DD0-4785-BB87-440C0FC978C1}" type="slidenum">
              <a:rPr lang="en-US" smtClean="0"/>
              <a:pPr defTabSz="914400"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40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5F32DF-5B30-433D-A1C1-CA8AFB877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185" y="-463217"/>
            <a:ext cx="10058400" cy="1450757"/>
          </a:xfrm>
        </p:spPr>
        <p:txBody>
          <a:bodyPr/>
          <a:lstStyle/>
          <a:p>
            <a:r>
              <a:rPr lang="de-DE" dirty="0"/>
              <a:t>Gesicht erkennen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9768F37-23DB-1355-408B-DB692EEE7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Sprint 3 – Präsentation, Türklingel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7706518-AB75-F88C-76BF-41D7DCD07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7350-8DD0-4785-BB87-440C0FC978C1}" type="slidenum">
              <a:rPr lang="de-DE" smtClean="0"/>
              <a:t>8</a:t>
            </a:fld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476E5542-5D1E-6110-0082-A31B439E3D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0" t="9788" r="6153" b="9852"/>
          <a:stretch/>
        </p:blipFill>
        <p:spPr>
          <a:xfrm>
            <a:off x="1071307" y="1222307"/>
            <a:ext cx="10114777" cy="476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752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6417104-D4C1-4710-9982-2154A7F48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A46DC1-9B63-5C7D-97C0-E11724D29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Beispiel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</a:t>
            </a:r>
            <a:r>
              <a:rPr 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Türöffnung</a:t>
            </a:r>
            <a:endParaRPr lang="en-US" sz="6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3EE2B52-05E0-09EB-3803-5CEFEF395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17" y="640080"/>
            <a:ext cx="4648692" cy="3602736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626F1402-2DEC-4071-84AF-350C7BF0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996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0A3E4828-0F6D-F54D-9DD9-C468E4398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891" y="640080"/>
            <a:ext cx="4025403" cy="3602736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4733B62-1719-4677-A612-CA0AC0AD7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DA52A394-10F4-4AA5-90E4-634D1E919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7BDDC51-8BB2-42BE-8EA8-39B3E9AC1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FB6446-38DF-624E-BAEB-AFDA3B57D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Sprint 3 – Präsentation, Türklingel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33D83D1-EF32-AC95-C579-6B33D04A6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5B7350-8DD0-4785-BB87-440C0FC978C1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109839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ückblick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144</Words>
  <Application>Microsoft Office PowerPoint</Application>
  <PresentationFormat>Breitbild</PresentationFormat>
  <Paragraphs>39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Rückblick</vt:lpstr>
      <vt:lpstr>Sprint 3 - Präsentation</vt:lpstr>
      <vt:lpstr>Ziel des Projekts</vt:lpstr>
      <vt:lpstr>Issues</vt:lpstr>
      <vt:lpstr>Aktivitätsdiagramm</vt:lpstr>
      <vt:lpstr>Architekturdiagramm</vt:lpstr>
      <vt:lpstr>Aufbau</vt:lpstr>
      <vt:lpstr>Gesichtserkennung Training</vt:lpstr>
      <vt:lpstr>Gesicht erkennen</vt:lpstr>
      <vt:lpstr>Beispiel - Türöffnung</vt:lpstr>
      <vt:lpstr>Gehäuse  Entwurf</vt:lpstr>
      <vt:lpstr>Danke für eure Aufmerksamkeit! 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2 - Präsentation</dc:title>
  <dc:creator>AICHHOLZER Marco, 5BHIF</dc:creator>
  <cp:lastModifiedBy>AICHHOLZER Marco, 5BHIF</cp:lastModifiedBy>
  <cp:revision>4</cp:revision>
  <dcterms:created xsi:type="dcterms:W3CDTF">2023-12-14T16:41:03Z</dcterms:created>
  <dcterms:modified xsi:type="dcterms:W3CDTF">2024-02-21T11:56:57Z</dcterms:modified>
</cp:coreProperties>
</file>

<file path=docProps/thumbnail.jpeg>
</file>